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0" autoAdjust="0"/>
  </p:normalViewPr>
  <p:slideViewPr>
    <p:cSldViewPr>
      <p:cViewPr>
        <p:scale>
          <a:sx n="190" d="100"/>
          <a:sy n="190" d="100"/>
        </p:scale>
        <p:origin x="5418" y="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B44-D9E6-4D94-B27D-04EFA144F04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67E7-19F7-47FA-86C9-FA6A1396F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SSC TARMAC CEMENT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#1. </a:t>
            </a:r>
            <a:r>
              <a:rPr lang="en-US" sz="2000" dirty="0" smtClean="0"/>
              <a:t>The area depicted on the map as area # 1 is required to receive the SSC next year. This area is approximately 51,629 square feet. </a:t>
            </a:r>
          </a:p>
          <a:p>
            <a:r>
              <a:rPr lang="en-US" dirty="0" smtClean="0"/>
              <a:t>Area #</a:t>
            </a:r>
            <a:r>
              <a:rPr lang="en-US" sz="2000" dirty="0" smtClean="0"/>
              <a:t>2. The depicted on the map as area #2 is required to receive future SSC vessels. This area measures approximately 52,578 square feet.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 flipH="1">
            <a:off x="7620000" y="31242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620000" y="3124200"/>
            <a:ext cx="762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96200" y="3581400"/>
            <a:ext cx="22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24800" y="3581400"/>
            <a:ext cx="3048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229600" y="4800600"/>
            <a:ext cx="2819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924800" y="3581400"/>
            <a:ext cx="304800" cy="1676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668000" y="2971800"/>
            <a:ext cx="381000" cy="1828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0439400" y="2971800"/>
            <a:ext cx="22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210800" y="1905000"/>
            <a:ext cx="228600" cy="1066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696200" y="1905000"/>
            <a:ext cx="25146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21126087">
            <a:off x="8968160" y="318308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 #1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8229600" y="5257800"/>
            <a:ext cx="7620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8229600" y="5715000"/>
            <a:ext cx="76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229600" y="5715000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8077200" y="5791200"/>
            <a:ext cx="152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077200" y="5791200"/>
            <a:ext cx="76200" cy="457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077200" y="6248400"/>
            <a:ext cx="76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077200" y="6248400"/>
            <a:ext cx="152400" cy="838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8229600" y="6858000"/>
            <a:ext cx="2743200" cy="228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10820400" y="5791200"/>
            <a:ext cx="152400" cy="1066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0515600" y="5791200"/>
            <a:ext cx="3048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10439400" y="5486400"/>
            <a:ext cx="76200" cy="381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0439400" y="5410200"/>
            <a:ext cx="6858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8229600" y="4876800"/>
            <a:ext cx="2819400" cy="381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11049000" y="4800600"/>
            <a:ext cx="76200" cy="609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21175416">
            <a:off x="9032010" y="554997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 #2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 rot="20996970">
            <a:off x="8686800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240’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 rot="20939431">
            <a:off x="7269314" y="2410186"/>
            <a:ext cx="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 rot="20913889" flipH="1">
            <a:off x="7574739" y="2643795"/>
            <a:ext cx="57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H="1" flipV="1">
            <a:off x="7543800" y="2743200"/>
            <a:ext cx="762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543800" y="2743200"/>
            <a:ext cx="22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7696200" y="2362200"/>
            <a:ext cx="762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 rot="21016146">
            <a:off x="7190491" y="2934314"/>
            <a:ext cx="4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 rot="21029253">
            <a:off x="7723051" y="3241935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 rot="21039141">
            <a:off x="8255517" y="4467002"/>
            <a:ext cx="61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122’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 rot="21062058">
            <a:off x="9320996" y="4623102"/>
            <a:ext cx="68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270’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 rot="21016901">
            <a:off x="10923400" y="36302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145‘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 rot="20955327">
            <a:off x="10240551" y="29420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 rot="21093042">
            <a:off x="9372600" y="5181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270’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 rot="21107367">
            <a:off x="10310248" y="21752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108’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21115794">
            <a:off x="8252597" y="5202458"/>
            <a:ext cx="5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55’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21087423">
            <a:off x="8092952" y="551899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7’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21007342">
            <a:off x="8105104" y="5800963"/>
            <a:ext cx="50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 rot="21082067">
            <a:off x="7791884" y="60482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10’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 rot="20930579">
            <a:off x="8229600" y="647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100’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 rot="21277442">
            <a:off x="9769393" y="645735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250’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 rot="21105361">
            <a:off x="10920617" y="61282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84’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 rot="21042557">
            <a:off x="10542288" y="552243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 rot="21052036">
            <a:off x="10084691" y="55218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35’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 rot="21115375">
            <a:off x="10538511" y="5070336"/>
            <a:ext cx="61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62’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 rot="21050075">
            <a:off x="11125200" y="487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Line Callout 1 55"/>
          <p:cNvSpPr/>
          <p:nvPr/>
        </p:nvSpPr>
        <p:spPr>
          <a:xfrm>
            <a:off x="9220200" y="2743200"/>
            <a:ext cx="685800" cy="381000"/>
          </a:xfrm>
          <a:prstGeom prst="borderCallout1">
            <a:avLst>
              <a:gd name="adj1" fmla="val 18750"/>
              <a:gd name="adj2" fmla="val -8333"/>
              <a:gd name="adj3" fmla="val 50522"/>
              <a:gd name="adj4" fmla="val -72765"/>
            </a:avLst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bg1"/>
                </a:solidFill>
              </a:rPr>
              <a:t>Existing landing Pads (4X) to remain and  to be leveled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126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SSC TARMAC CEMENT INSTALLATION</vt:lpstr>
      <vt:lpstr>Slide 2</vt:lpstr>
    </vt:vector>
  </TitlesOfParts>
  <Company>Textron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buhle</dc:creator>
  <cp:lastModifiedBy>Unknown User</cp:lastModifiedBy>
  <cp:revision>24</cp:revision>
  <dcterms:created xsi:type="dcterms:W3CDTF">2015-10-12T16:59:06Z</dcterms:created>
  <dcterms:modified xsi:type="dcterms:W3CDTF">2016-02-04T18:09:27Z</dcterms:modified>
</cp:coreProperties>
</file>