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19F46-03A2-4A36-BF69-A6021090AA3E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FBCEF-98C9-480B-A979-828BD18D4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83619-1A42-4137-981F-DC58A487E11C}" type="datetimeFigureOut">
              <a:rPr lang="en-US" smtClean="0"/>
              <a:pPr/>
              <a:t>3/15/2013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C0073-0781-43DF-8AF3-1E85D148B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Add-on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76400" y="21336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76400" y="50292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76400" y="2133600"/>
            <a:ext cx="3124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00600" y="21336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00600" y="5029200"/>
            <a:ext cx="1676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6477000" y="2133600"/>
            <a:ext cx="0" cy="2895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00600" y="2133600"/>
            <a:ext cx="1676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429000" y="3962400"/>
            <a:ext cx="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676400" y="32004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038600" y="35052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038600" y="28956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038600" y="2895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667000" y="2133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33800" y="2133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038600" y="33528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667000" y="28956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581400" y="2895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590800" y="32004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29000" y="3200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971800" y="32004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971800" y="35814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71800" y="3200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2667000" y="30480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09800" y="4114800"/>
            <a:ext cx="772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LV RM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3657600" y="4114800"/>
            <a:ext cx="88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Kitchen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676400" y="2438400"/>
            <a:ext cx="987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Master </a:t>
            </a:r>
          </a:p>
          <a:p>
            <a:r>
              <a:rPr lang="en-US" sz="1000" dirty="0" smtClean="0"/>
              <a:t>w/ master bath</a:t>
            </a:r>
            <a:endParaRPr lang="en-US" sz="1000" dirty="0"/>
          </a:p>
        </p:txBody>
      </p:sp>
      <p:sp>
        <p:nvSpPr>
          <p:cNvPr id="63" name="TextBox 62"/>
          <p:cNvSpPr txBox="1"/>
          <p:nvPr/>
        </p:nvSpPr>
        <p:spPr>
          <a:xfrm>
            <a:off x="2819400" y="22860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BDRM 2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3810000" y="22860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BDRM 3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4114800" y="2895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Wash RM</a:t>
            </a:r>
            <a:endParaRPr lang="en-US" sz="1000" dirty="0"/>
          </a:p>
        </p:txBody>
      </p:sp>
      <p:sp>
        <p:nvSpPr>
          <p:cNvPr id="66" name="TextBox 65"/>
          <p:cNvSpPr txBox="1"/>
          <p:nvPr/>
        </p:nvSpPr>
        <p:spPr>
          <a:xfrm>
            <a:off x="2971800" y="3200400"/>
            <a:ext cx="45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Bath RM</a:t>
            </a:r>
            <a:endParaRPr lang="en-US" sz="800" dirty="0"/>
          </a:p>
        </p:txBody>
      </p:sp>
      <p:sp>
        <p:nvSpPr>
          <p:cNvPr id="67" name="TextBox 66"/>
          <p:cNvSpPr txBox="1"/>
          <p:nvPr/>
        </p:nvSpPr>
        <p:spPr>
          <a:xfrm rot="16200000">
            <a:off x="6712947" y="3581400"/>
            <a:ext cx="241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Proposed Add-on in red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800600" y="4267200"/>
            <a:ext cx="45719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3962400" y="4724400"/>
            <a:ext cx="200728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Replace window with open door frame</a:t>
            </a:r>
            <a:endParaRPr lang="en-US" sz="900" dirty="0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5105400" y="44958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4876800" y="44958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800600" y="4038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5791200" y="40386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V="1">
            <a:off x="5791200" y="3810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5486400" y="3810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5791200" y="3505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791200" y="35052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5486400" y="35052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5486400" y="35052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257800" y="2667000"/>
            <a:ext cx="12256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New Master Bed</a:t>
            </a:r>
          </a:p>
          <a:p>
            <a:endParaRPr lang="en-US" sz="1200" dirty="0"/>
          </a:p>
        </p:txBody>
      </p:sp>
      <p:sp>
        <p:nvSpPr>
          <p:cNvPr id="91" name="TextBox 90"/>
          <p:cNvSpPr txBox="1"/>
          <p:nvPr/>
        </p:nvSpPr>
        <p:spPr>
          <a:xfrm>
            <a:off x="5867400" y="3581400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Office</a:t>
            </a:r>
            <a:endParaRPr lang="en-US" sz="8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5105400" y="3810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876800" y="3853934"/>
            <a:ext cx="609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W/I Closet</a:t>
            </a:r>
            <a:endParaRPr lang="en-US" sz="600" dirty="0"/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5029200" y="22860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5029200" y="2514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4800600" y="2895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 rot="5400000">
            <a:off x="4588133" y="2514600"/>
            <a:ext cx="6096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W/I Closet</a:t>
            </a:r>
            <a:endParaRPr lang="en-US" sz="600" dirty="0"/>
          </a:p>
        </p:txBody>
      </p:sp>
      <p:cxnSp>
        <p:nvCxnSpPr>
          <p:cNvPr id="107" name="Straight Connector 106"/>
          <p:cNvCxnSpPr/>
          <p:nvPr/>
        </p:nvCxnSpPr>
        <p:spPr>
          <a:xfrm flipV="1">
            <a:off x="5029200" y="3505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800600" y="3505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5029200" y="38100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5257800" y="24384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H="1">
            <a:off x="5029200" y="2286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flipV="1">
            <a:off x="5257800" y="2133600"/>
            <a:ext cx="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 rot="16200000">
            <a:off x="4800600" y="3017223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Master Bath</a:t>
            </a:r>
            <a:endParaRPr lang="en-US" sz="800" dirty="0"/>
          </a:p>
        </p:txBody>
      </p:sp>
      <p:sp>
        <p:nvSpPr>
          <p:cNvPr id="154" name="Left Arrow 153"/>
          <p:cNvSpPr/>
          <p:nvPr/>
        </p:nvSpPr>
        <p:spPr>
          <a:xfrm>
            <a:off x="6858000" y="3581400"/>
            <a:ext cx="7620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3581400" y="54102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Existing Garage</a:t>
            </a:r>
          </a:p>
          <a:p>
            <a:r>
              <a:rPr lang="en-US" sz="1000" dirty="0" smtClean="0"/>
              <a:t>Under Kitchen</a:t>
            </a:r>
            <a:endParaRPr lang="en-US" sz="1000" dirty="0"/>
          </a:p>
        </p:txBody>
      </p:sp>
      <p:sp>
        <p:nvSpPr>
          <p:cNvPr id="156" name="TextBox 155"/>
          <p:cNvSpPr txBox="1"/>
          <p:nvPr/>
        </p:nvSpPr>
        <p:spPr>
          <a:xfrm>
            <a:off x="4953000" y="5410200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Proposed 2nd Garage</a:t>
            </a:r>
          </a:p>
          <a:p>
            <a:r>
              <a:rPr lang="en-US" sz="1000" dirty="0" smtClean="0"/>
              <a:t>Under add-on</a:t>
            </a:r>
            <a:endParaRPr lang="en-US" sz="1000" dirty="0"/>
          </a:p>
        </p:txBody>
      </p:sp>
      <p:cxnSp>
        <p:nvCxnSpPr>
          <p:cNvPr id="158" name="Straight Arrow Connector 157"/>
          <p:cNvCxnSpPr/>
          <p:nvPr/>
        </p:nvCxnSpPr>
        <p:spPr>
          <a:xfrm flipV="1">
            <a:off x="4038600" y="5105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 flipV="1">
            <a:off x="5410200" y="5181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5105400" y="4191000"/>
            <a:ext cx="1247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Formal D/R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50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Proposed Add-on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michael.b.lacoste</dc:creator>
  <cp:lastModifiedBy>HP Authorized Customer</cp:lastModifiedBy>
  <cp:revision>8</cp:revision>
  <dcterms:created xsi:type="dcterms:W3CDTF">2013-02-21T19:55:40Z</dcterms:created>
  <dcterms:modified xsi:type="dcterms:W3CDTF">2013-03-15T16:25:59Z</dcterms:modified>
</cp:coreProperties>
</file>