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6" r:id="rId4"/>
    <p:sldId id="265" r:id="rId5"/>
    <p:sldId id="268" r:id="rId6"/>
    <p:sldId id="267" r:id="rId7"/>
    <p:sldId id="274" r:id="rId8"/>
    <p:sldId id="257" r:id="rId9"/>
    <p:sldId id="262" r:id="rId10"/>
    <p:sldId id="281" r:id="rId11"/>
    <p:sldId id="259" r:id="rId12"/>
    <p:sldId id="282" r:id="rId13"/>
    <p:sldId id="284" r:id="rId14"/>
    <p:sldId id="286" r:id="rId15"/>
    <p:sldId id="263" r:id="rId16"/>
    <p:sldId id="287" r:id="rId17"/>
    <p:sldId id="285" r:id="rId18"/>
    <p:sldId id="270" r:id="rId19"/>
    <p:sldId id="276" r:id="rId20"/>
    <p:sldId id="271" r:id="rId21"/>
    <p:sldId id="269" r:id="rId22"/>
    <p:sldId id="273" r:id="rId23"/>
    <p:sldId id="272" r:id="rId24"/>
    <p:sldId id="277" r:id="rId25"/>
    <p:sldId id="289" r:id="rId26"/>
    <p:sldId id="290" r:id="rId27"/>
    <p:sldId id="278" r:id="rId28"/>
    <p:sldId id="283" r:id="rId29"/>
    <p:sldId id="275" r:id="rId30"/>
    <p:sldId id="288" r:id="rId31"/>
    <p:sldId id="258" r:id="rId32"/>
    <p:sldId id="280" r:id="rId33"/>
    <p:sldId id="291" r:id="rId34"/>
    <p:sldId id="27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CEC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A8AF33A-AEAE-46B8-8A87-876F0E0AC591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94E7CE9-6AEB-46EF-B2F3-144B9DA34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ave\Desktop\DSCF0684.AV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ave\Desktop\DSCF0685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852130"/>
            <a:ext cx="9144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</a:t>
            </a:r>
            <a:endParaRPr lang="en-US" sz="30000" dirty="0">
              <a:ln>
                <a:solidFill>
                  <a:schemeClr val="tx1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3254375"/>
            <a:ext cx="4800600" cy="1470025"/>
          </a:xfrm>
        </p:spPr>
        <p:txBody>
          <a:bodyPr>
            <a:noAutofit/>
          </a:bodyPr>
          <a:lstStyle/>
          <a:p>
            <a:pPr algn="l"/>
            <a:r>
              <a:rPr lang="en-US" sz="15000" spc="-300" dirty="0" err="1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ete</a:t>
            </a:r>
            <a:r>
              <a:rPr lang="en-US" sz="145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 </a:t>
            </a:r>
            <a:endParaRPr lang="en-US" sz="14500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204" y="1920419"/>
            <a:ext cx="270939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D</a:t>
            </a:r>
            <a:endParaRPr lang="en-US" sz="30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3810000"/>
            <a:ext cx="7620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n-US" sz="15000" spc="-300" dirty="0" err="1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ammon</a:t>
            </a:r>
            <a:r>
              <a:rPr lang="en-US" sz="1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 </a:t>
            </a:r>
            <a:r>
              <a:rPr kumimoji="0" lang="en-US" sz="1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867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July 14, 1931 – October 2, 2013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honakerforestlawn.com/sitemaker/memsol_data/1697/1117093/1117093_profile_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04800"/>
            <a:ext cx="2514599" cy="305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30480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smtClean="0">
                <a:latin typeface="Bradley Hand ITC" pitchFamily="66" charset="0"/>
              </a:rPr>
              <a:t>A </a:t>
            </a:r>
            <a:r>
              <a:rPr lang="en-US" sz="6000" b="1" i="1" spc="-3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Bradley Hand ITC" pitchFamily="66" charset="0"/>
              </a:rPr>
              <a:t>Celebration</a:t>
            </a:r>
            <a:r>
              <a:rPr lang="en-US" sz="6000" b="1" i="1" dirty="0" smtClean="0">
                <a:latin typeface="Bradley Hand ITC" pitchFamily="66" charset="0"/>
              </a:rPr>
              <a:t> of </a:t>
            </a:r>
            <a:r>
              <a:rPr lang="en-US" sz="6000" b="1" i="1" dirty="0" smtClean="0">
                <a:latin typeface="Bradley Hand ITC" pitchFamily="66" charset="0"/>
              </a:rPr>
              <a:t>life</a:t>
            </a:r>
            <a:endParaRPr lang="en-US" sz="6000" b="1" i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chrome://fileicon/C%3A%5CDocuments%20and%20Settings%5CDave%5CMy%20Documents%5CDownloads%5Cdad%20gene%20jim.JPG?scale=1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Dad with Cessna Airplane (1).jpg"/>
          <p:cNvPicPr>
            <a:picLocks noChangeAspect="1"/>
          </p:cNvPicPr>
          <p:nvPr/>
        </p:nvPicPr>
        <p:blipFill>
          <a:blip r:embed="rId2"/>
          <a:srcRect l="3238" r="38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1302603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-300" dirty="0" smtClean="0"/>
              <a:t>The </a:t>
            </a:r>
            <a:r>
              <a:rPr lang="en-US" sz="4800" b="1" spc="-30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love </a:t>
            </a:r>
            <a:r>
              <a:rPr lang="en-US" sz="4800" b="1" spc="-300" dirty="0" smtClean="0"/>
              <a:t>of flying</a:t>
            </a:r>
            <a:endParaRPr lang="en-US" sz="4800" b="1" spc="-300" dirty="0"/>
          </a:p>
        </p:txBody>
      </p:sp>
      <p:pic>
        <p:nvPicPr>
          <p:cNvPr id="9" name="Picture 9" descr="http://www.clker.com/cliparts/i/q/1/z/4/g/thick-heart-shap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80316">
            <a:off x="5795726" y="424534"/>
            <a:ext cx="1282975" cy="119316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ary fly 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-76200"/>
            <a:ext cx="9144000" cy="69342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152400"/>
          <a:ext cx="8839200" cy="883920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spc="-150" dirty="0">
                          <a:solidFill>
                            <a:srgbClr val="000066"/>
                          </a:solidFill>
                          <a:latin typeface="+mn-lt"/>
                        </a:rPr>
                        <a:t>The air up there in the clouds is very pure and fine, bracing and delicious. </a:t>
                      </a:r>
                      <a:endParaRPr lang="en-US" sz="2000" b="0" spc="-150" dirty="0" smtClean="0">
                        <a:solidFill>
                          <a:srgbClr val="000066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2000" b="0" spc="-150" dirty="0" smtClean="0">
                          <a:solidFill>
                            <a:srgbClr val="000066"/>
                          </a:solidFill>
                          <a:latin typeface="+mn-lt"/>
                        </a:rPr>
                        <a:t>And </a:t>
                      </a:r>
                      <a:r>
                        <a:rPr lang="en-US" sz="2000" b="0" spc="-150" dirty="0">
                          <a:solidFill>
                            <a:srgbClr val="000066"/>
                          </a:solidFill>
                          <a:latin typeface="+mn-lt"/>
                        </a:rPr>
                        <a:t>why shouldn't it be? —it is the same the angels </a:t>
                      </a:r>
                      <a:r>
                        <a:rPr lang="en-US" sz="2000" b="0" spc="-150" dirty="0" smtClean="0">
                          <a:solidFill>
                            <a:srgbClr val="000066"/>
                          </a:solidFill>
                          <a:latin typeface="+mn-lt"/>
                        </a:rPr>
                        <a:t>breathe.</a:t>
                      </a:r>
                      <a:endParaRPr lang="en-US" sz="2000" b="0" i="1" spc="-150" dirty="0" smtClean="0">
                        <a:solidFill>
                          <a:srgbClr val="000066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800" b="0" i="1" spc="-150" dirty="0" smtClean="0">
                          <a:solidFill>
                            <a:srgbClr val="000066"/>
                          </a:solidFill>
                          <a:latin typeface="+mn-lt"/>
                        </a:rPr>
                        <a:t>                                                                                                                              Mark </a:t>
                      </a:r>
                      <a:r>
                        <a:rPr lang="en-US" sz="1800" b="0" i="1" spc="-150" dirty="0">
                          <a:solidFill>
                            <a:srgbClr val="000066"/>
                          </a:solidFill>
                          <a:latin typeface="+mn-lt"/>
                        </a:rPr>
                        <a:t>Twain</a:t>
                      </a:r>
                      <a:endParaRPr lang="en-US" sz="1800" b="0" spc="-150" dirty="0">
                        <a:solidFill>
                          <a:srgbClr val="000066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 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3429000"/>
            <a:ext cx="2667000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Pete and his brother</a:t>
            </a:r>
          </a:p>
          <a:p>
            <a:pPr algn="r">
              <a:lnSpc>
                <a:spcPts val="35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Gene</a:t>
            </a:r>
          </a:p>
          <a:p>
            <a:pPr algn="r"/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d &amp; uncle Gene fish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52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‘Gone </a:t>
            </a:r>
            <a:r>
              <a:rPr lang="en-US" sz="4000" b="1" spc="-15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Fishin</a:t>
            </a:r>
            <a:r>
              <a:rPr lang="en-US" sz="4000" b="1" spc="-1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</a:p>
          <a:p>
            <a:pPr algn="ctr"/>
            <a:endParaRPr lang="en-US" sz="4000" spc="-15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SHING IN HOPEDAL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Fishing in Hopedale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E:\Scan_Pic0018.jpg"/>
          <p:cNvPicPr>
            <a:picLocks noChangeAspect="1" noChangeArrowheads="1"/>
          </p:cNvPicPr>
          <p:nvPr/>
        </p:nvPicPr>
        <p:blipFill>
          <a:blip r:embed="rId2"/>
          <a:srcRect r="60784" b="62684"/>
          <a:stretch>
            <a:fillRect/>
          </a:stretch>
        </p:blipFill>
        <p:spPr bwMode="auto">
          <a:xfrm rot="5400000">
            <a:off x="1079685" y="-1079684"/>
            <a:ext cx="6984631" cy="9144001"/>
          </a:xfrm>
          <a:prstGeom prst="rect">
            <a:avLst/>
          </a:prstGeom>
          <a:noFill/>
        </p:spPr>
      </p:pic>
      <p:pic>
        <p:nvPicPr>
          <p:cNvPr id="1031" name="Picture 7" descr="E:\Scan_Pic0016.jpg"/>
          <p:cNvPicPr>
            <a:picLocks noChangeAspect="1" noChangeArrowheads="1"/>
          </p:cNvPicPr>
          <p:nvPr/>
        </p:nvPicPr>
        <p:blipFill>
          <a:blip r:embed="rId3" cstate="print"/>
          <a:srcRect t="5107" r="61765" b="71378"/>
          <a:stretch>
            <a:fillRect/>
          </a:stretch>
        </p:blipFill>
        <p:spPr bwMode="auto">
          <a:xfrm rot="5400000">
            <a:off x="6705599" y="4601308"/>
            <a:ext cx="2362200" cy="19987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Chuck and Dad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SHING IN HOPEDAL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D LOOKING FOR THE BIGGEST 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Dad - Fishing out the biggest one!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Picture 9" descr="http://ts1.mm.bing.net/th?id=H.4702457795315352&amp;pid=15.1"/>
          <p:cNvPicPr>
            <a:picLocks noChangeAspect="1" noChangeArrowheads="1"/>
          </p:cNvPicPr>
          <p:nvPr/>
        </p:nvPicPr>
        <p:blipFill>
          <a:blip r:embed="rId2"/>
          <a:srcRect b="4167"/>
          <a:stretch>
            <a:fillRect/>
          </a:stretch>
        </p:blipFill>
        <p:spPr bwMode="auto">
          <a:xfrm>
            <a:off x="179014" y="4038600"/>
            <a:ext cx="2297486" cy="1752600"/>
          </a:xfrm>
          <a:prstGeom prst="rect">
            <a:avLst/>
          </a:prstGeom>
          <a:noFill/>
        </p:spPr>
      </p:pic>
      <p:pic>
        <p:nvPicPr>
          <p:cNvPr id="26627" name="Picture 3" descr="E:\Scan_Pic0022.jpg"/>
          <p:cNvPicPr>
            <a:picLocks noChangeAspect="1" noChangeArrowheads="1"/>
          </p:cNvPicPr>
          <p:nvPr/>
        </p:nvPicPr>
        <p:blipFill>
          <a:blip r:embed="rId3"/>
          <a:srcRect l="1098" t="594" r="62301" b="72803"/>
          <a:stretch>
            <a:fillRect/>
          </a:stretch>
        </p:blipFill>
        <p:spPr bwMode="auto">
          <a:xfrm rot="5400000">
            <a:off x="6324600" y="304800"/>
            <a:ext cx="2590802" cy="259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E:\Scan_Pic0023.jpg"/>
          <p:cNvPicPr>
            <a:picLocks noChangeAspect="1" noChangeArrowheads="1"/>
          </p:cNvPicPr>
          <p:nvPr/>
        </p:nvPicPr>
        <p:blipFill>
          <a:blip r:embed="rId4" cstate="print"/>
          <a:srcRect l="2392" r="40196" b="70442"/>
          <a:stretch>
            <a:fillRect/>
          </a:stretch>
        </p:blipFill>
        <p:spPr bwMode="auto">
          <a:xfrm rot="16200000">
            <a:off x="5791199" y="3581399"/>
            <a:ext cx="3657602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Picture 5" descr="E:\Scan_Pic0024.jpg"/>
          <p:cNvPicPr>
            <a:picLocks noChangeAspect="1" noChangeArrowheads="1"/>
          </p:cNvPicPr>
          <p:nvPr/>
        </p:nvPicPr>
        <p:blipFill>
          <a:blip r:embed="rId5" cstate="print"/>
          <a:srcRect l="1961" t="3275" r="36275" b="66491"/>
          <a:stretch>
            <a:fillRect/>
          </a:stretch>
        </p:blipFill>
        <p:spPr bwMode="auto">
          <a:xfrm rot="16200000">
            <a:off x="-228600" y="914398"/>
            <a:ext cx="3733800" cy="251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E:\Scan_Pic0021.jpg"/>
          <p:cNvPicPr>
            <a:picLocks noChangeAspect="1" noChangeArrowheads="1"/>
          </p:cNvPicPr>
          <p:nvPr/>
        </p:nvPicPr>
        <p:blipFill>
          <a:blip r:embed="rId6" cstate="print"/>
          <a:srcRect l="5882" t="4038" r="29902" b="59263"/>
          <a:stretch>
            <a:fillRect/>
          </a:stretch>
        </p:blipFill>
        <p:spPr bwMode="auto">
          <a:xfrm rot="5400000">
            <a:off x="3093371" y="654971"/>
            <a:ext cx="3276600" cy="257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5800" y="304800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300" dirty="0" smtClean="0">
                <a:solidFill>
                  <a:schemeClr val="bg1"/>
                </a:solidFill>
              </a:rPr>
              <a:t>Fat Tuesday </a:t>
            </a:r>
            <a:r>
              <a:rPr lang="en-US" sz="2800" b="1" spc="-1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Mardi Gras</a:t>
            </a:r>
          </a:p>
          <a:p>
            <a:endParaRPr lang="en-US" sz="2800" spc="-1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000" b="1" dirty="0" smtClean="0">
              <a:latin typeface="Brush Script MT" pitchFamily="66" charset="0"/>
            </a:endParaRPr>
          </a:p>
          <a:p>
            <a:pPr algn="ctr"/>
            <a:endParaRPr lang="en-US" sz="3000" b="1" dirty="0" smtClean="0">
              <a:latin typeface="Brush Script MT" pitchFamily="66" charset="0"/>
            </a:endParaRPr>
          </a:p>
        </p:txBody>
      </p:sp>
      <p:pic>
        <p:nvPicPr>
          <p:cNvPr id="9" name="Picture 2" descr="E:\Scan_Pic0025.jpg"/>
          <p:cNvPicPr>
            <a:picLocks noChangeAspect="1" noChangeArrowheads="1"/>
          </p:cNvPicPr>
          <p:nvPr/>
        </p:nvPicPr>
        <p:blipFill>
          <a:blip r:embed="rId7" cstate="print"/>
          <a:srcRect t="1544" r="14706" b="17933"/>
          <a:stretch>
            <a:fillRect/>
          </a:stretch>
        </p:blipFill>
        <p:spPr bwMode="auto">
          <a:xfrm rot="16200000">
            <a:off x="2976523" y="3738523"/>
            <a:ext cx="2581357" cy="335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iece Luggage Set | Everest b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295400"/>
            <a:ext cx="1600200" cy="1600200"/>
          </a:xfrm>
          <a:prstGeom prst="rect">
            <a:avLst/>
          </a:prstGeom>
          <a:noFill/>
        </p:spPr>
      </p:pic>
      <p:pic>
        <p:nvPicPr>
          <p:cNvPr id="4" name="Picture 2" descr="E:\Scan_Pic0039.jpg"/>
          <p:cNvPicPr>
            <a:picLocks noChangeAspect="1" noChangeArrowheads="1"/>
          </p:cNvPicPr>
          <p:nvPr/>
        </p:nvPicPr>
        <p:blipFill>
          <a:blip r:embed="rId3" cstate="print"/>
          <a:srcRect l="6559" t="1051" r="13422" b="15914"/>
          <a:stretch>
            <a:fillRect/>
          </a:stretch>
        </p:blipFill>
        <p:spPr bwMode="auto">
          <a:xfrm>
            <a:off x="3886200" y="176804"/>
            <a:ext cx="4648200" cy="663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1981200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World Traveler</a:t>
            </a:r>
            <a:endParaRPr lang="en-US" sz="52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3798" name="Picture 6" descr="McDougalls Home » Archive for passpo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581400"/>
            <a:ext cx="1209675" cy="1514475"/>
          </a:xfrm>
          <a:prstGeom prst="rect">
            <a:avLst/>
          </a:prstGeom>
          <a:noFill/>
        </p:spPr>
      </p:pic>
      <p:pic>
        <p:nvPicPr>
          <p:cNvPr id="9" name="Picture 6" descr="McDougalls Home » Archive for passpo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89327">
            <a:off x="2230242" y="4328488"/>
            <a:ext cx="1209675" cy="1514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merican flag with blue sky in horizontal perspective with motion curving the shape of the stars and stripes representing patriotism freedom and pride. Stock Photo - 10892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8" descr="dad in army gear.JPG"/>
          <p:cNvPicPr>
            <a:picLocks noChangeAspect="1"/>
          </p:cNvPicPr>
          <p:nvPr/>
        </p:nvPicPr>
        <p:blipFill>
          <a:blip r:embed="rId3" cstate="print"/>
          <a:srcRect l="12279" t="3333" r="26425"/>
          <a:stretch>
            <a:fillRect/>
          </a:stretch>
        </p:blipFill>
        <p:spPr>
          <a:xfrm>
            <a:off x="4515069" y="381000"/>
            <a:ext cx="4400331" cy="5889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dad and jeep.JPG"/>
          <p:cNvPicPr>
            <a:picLocks noChangeAspect="1"/>
          </p:cNvPicPr>
          <p:nvPr/>
        </p:nvPicPr>
        <p:blipFill>
          <a:blip r:embed="rId4" cstate="print"/>
          <a:srcRect l="30000" t="27078" r="10000" b="22494"/>
          <a:stretch>
            <a:fillRect/>
          </a:stretch>
        </p:blipFill>
        <p:spPr>
          <a:xfrm rot="21153718">
            <a:off x="705038" y="454207"/>
            <a:ext cx="4855665" cy="2967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 descr="http://ts1.mm.bing.net/th?id=H.4950865777002168&amp;pid=15.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4038600"/>
            <a:ext cx="2209800" cy="117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E:\Scan_Pic0031.jpg"/>
          <p:cNvPicPr>
            <a:picLocks noChangeAspect="1" noChangeArrowheads="1"/>
          </p:cNvPicPr>
          <p:nvPr/>
        </p:nvPicPr>
        <p:blipFill>
          <a:blip r:embed="rId6" cstate="print"/>
          <a:srcRect l="980" t="1544" r="39216" b="67102"/>
          <a:stretch>
            <a:fillRect/>
          </a:stretch>
        </p:blipFill>
        <p:spPr bwMode="auto">
          <a:xfrm rot="10800000">
            <a:off x="914401" y="4618221"/>
            <a:ext cx="2788226" cy="2011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:\Scan_Pic0033.jpg"/>
          <p:cNvPicPr>
            <a:picLocks noChangeAspect="1" noChangeArrowheads="1"/>
          </p:cNvPicPr>
          <p:nvPr/>
        </p:nvPicPr>
        <p:blipFill>
          <a:blip r:embed="rId2" cstate="print"/>
          <a:srcRect r="29412" b="32304"/>
          <a:stretch>
            <a:fillRect/>
          </a:stretch>
        </p:blipFill>
        <p:spPr bwMode="auto">
          <a:xfrm rot="16200000">
            <a:off x="1106906" y="-1106906"/>
            <a:ext cx="6930190" cy="9144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E:\Scan_Pic0040.jpg"/>
          <p:cNvPicPr>
            <a:picLocks noChangeAspect="1" noChangeArrowheads="1"/>
          </p:cNvPicPr>
          <p:nvPr/>
        </p:nvPicPr>
        <p:blipFill>
          <a:blip r:embed="rId2" cstate="print"/>
          <a:srcRect r="53922" b="55344"/>
          <a:stretch>
            <a:fillRect/>
          </a:stretch>
        </p:blipFill>
        <p:spPr bwMode="auto">
          <a:xfrm rot="16200000">
            <a:off x="1143001" y="-1142999"/>
            <a:ext cx="6858000" cy="9144001"/>
          </a:xfrm>
          <a:prstGeom prst="rect">
            <a:avLst/>
          </a:prstGeom>
          <a:noFill/>
        </p:spPr>
      </p:pic>
      <p:pic>
        <p:nvPicPr>
          <p:cNvPr id="27652" name="Picture 4" descr="E:\Scan_Pic0028.jpg"/>
          <p:cNvPicPr>
            <a:picLocks noChangeAspect="1" noChangeArrowheads="1"/>
          </p:cNvPicPr>
          <p:nvPr/>
        </p:nvPicPr>
        <p:blipFill>
          <a:blip r:embed="rId3" cstate="print"/>
          <a:srcRect r="1961" b="49287"/>
          <a:stretch>
            <a:fillRect/>
          </a:stretch>
        </p:blipFill>
        <p:spPr bwMode="auto">
          <a:xfrm rot="16200000">
            <a:off x="6818250" y="481964"/>
            <a:ext cx="2285999" cy="162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E:\Scan_Pic0036.jpg"/>
          <p:cNvPicPr>
            <a:picLocks noChangeAspect="1" noChangeArrowheads="1"/>
          </p:cNvPicPr>
          <p:nvPr/>
        </p:nvPicPr>
        <p:blipFill>
          <a:blip r:embed="rId2"/>
          <a:srcRect t="6039" r="53922" b="48932"/>
          <a:stretch>
            <a:fillRect/>
          </a:stretch>
        </p:blipFill>
        <p:spPr bwMode="auto">
          <a:xfrm rot="16200000">
            <a:off x="1104901" y="-1181099"/>
            <a:ext cx="6857999" cy="9220199"/>
          </a:xfrm>
          <a:prstGeom prst="rect">
            <a:avLst/>
          </a:prstGeom>
          <a:noFill/>
        </p:spPr>
      </p:pic>
      <p:pic>
        <p:nvPicPr>
          <p:cNvPr id="29698" name="Picture 2" descr="E:\Scan_Pic0035.jpg"/>
          <p:cNvPicPr>
            <a:picLocks noChangeAspect="1" noChangeArrowheads="1"/>
          </p:cNvPicPr>
          <p:nvPr/>
        </p:nvPicPr>
        <p:blipFill>
          <a:blip r:embed="rId3" cstate="print"/>
          <a:srcRect r="54902" b="48575"/>
          <a:stretch>
            <a:fillRect/>
          </a:stretch>
        </p:blipFill>
        <p:spPr bwMode="auto">
          <a:xfrm rot="16200000">
            <a:off x="6186847" y="4557354"/>
            <a:ext cx="1658978" cy="260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E:\Scan_Pic0037.jpg"/>
          <p:cNvPicPr>
            <a:picLocks noChangeAspect="1" noChangeArrowheads="1"/>
          </p:cNvPicPr>
          <p:nvPr/>
        </p:nvPicPr>
        <p:blipFill>
          <a:blip r:embed="rId4" cstate="print"/>
          <a:srcRect t="9264" r="73529" b="60808"/>
          <a:stretch>
            <a:fillRect/>
          </a:stretch>
        </p:blipFill>
        <p:spPr bwMode="auto">
          <a:xfrm rot="16200000">
            <a:off x="6884609" y="2846009"/>
            <a:ext cx="1589314" cy="2472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E:\Scan_Pic0034.jpg"/>
          <p:cNvPicPr>
            <a:picLocks noChangeAspect="1" noChangeArrowheads="1"/>
          </p:cNvPicPr>
          <p:nvPr/>
        </p:nvPicPr>
        <p:blipFill>
          <a:blip r:embed="rId2" cstate="print"/>
          <a:srcRect t="1663" r="6863" b="16390"/>
          <a:stretch>
            <a:fillRect/>
          </a:stretch>
        </p:blipFill>
        <p:spPr bwMode="auto">
          <a:xfrm rot="5400000">
            <a:off x="795130" y="-795130"/>
            <a:ext cx="755374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Scan_Pic0038.jpg"/>
          <p:cNvPicPr>
            <a:picLocks noChangeAspect="1" noChangeArrowheads="1"/>
          </p:cNvPicPr>
          <p:nvPr/>
        </p:nvPicPr>
        <p:blipFill>
          <a:blip r:embed="rId2"/>
          <a:srcRect l="-197" t="2822" r="53482" b="52402"/>
          <a:stretch>
            <a:fillRect/>
          </a:stretch>
        </p:blipFill>
        <p:spPr bwMode="auto">
          <a:xfrm rot="16200000">
            <a:off x="1104900" y="-1104900"/>
            <a:ext cx="6934200" cy="9144000"/>
          </a:xfrm>
          <a:prstGeom prst="rect">
            <a:avLst/>
          </a:prstGeom>
          <a:noFill/>
        </p:spPr>
      </p:pic>
      <p:pic>
        <p:nvPicPr>
          <p:cNvPr id="5" name="Picture 2" descr="E:\Scan_Pic0029.jpg"/>
          <p:cNvPicPr>
            <a:picLocks noChangeAspect="1" noChangeArrowheads="1"/>
          </p:cNvPicPr>
          <p:nvPr/>
        </p:nvPicPr>
        <p:blipFill>
          <a:blip r:embed="rId3" cstate="print"/>
          <a:srcRect r="13725" b="57838"/>
          <a:stretch>
            <a:fillRect/>
          </a:stretch>
        </p:blipFill>
        <p:spPr bwMode="auto">
          <a:xfrm rot="16200000">
            <a:off x="6598444" y="3993357"/>
            <a:ext cx="2514600" cy="169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nd breaking for combat riverine project 1.JPG"/>
          <p:cNvPicPr>
            <a:picLocks noChangeAspect="1"/>
          </p:cNvPicPr>
          <p:nvPr/>
        </p:nvPicPr>
        <p:blipFill>
          <a:blip r:embed="rId2"/>
          <a:srcRect l="10744"/>
          <a:stretch>
            <a:fillRect/>
          </a:stretch>
        </p:blipFill>
        <p:spPr>
          <a:xfrm>
            <a:off x="0" y="0"/>
            <a:ext cx="9144001" cy="693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87705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Ground breaking for </a:t>
            </a:r>
          </a:p>
          <a:p>
            <a:pPr algn="ctr">
              <a:lnSpc>
                <a:spcPts val="4500"/>
              </a:lnSpc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Combat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Riverine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Project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nd breaking for camellia gardens retirement ce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1115"/>
            <a:ext cx="9144000" cy="1134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Ground breaking for Camellia Gardens Retirement Center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Dave\Desktop\New Image5.JPG"/>
          <p:cNvPicPr>
            <a:picLocks noChangeAspect="1" noChangeArrowheads="1"/>
          </p:cNvPicPr>
          <p:nvPr/>
        </p:nvPicPr>
        <p:blipFill>
          <a:blip r:embed="rId2" cstate="print"/>
          <a:srcRect l="10795" t="25000" r="142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404898"/>
            <a:ext cx="3429000" cy="1271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5400" b="1" dirty="0" smtClean="0">
                <a:latin typeface="Brush Script MT" pitchFamily="66" charset="0"/>
                <a:cs typeface="Times New Roman" pitchFamily="18" charset="0"/>
              </a:rPr>
              <a:t>At Home …</a:t>
            </a:r>
          </a:p>
          <a:p>
            <a:pPr>
              <a:lnSpc>
                <a:spcPts val="4500"/>
              </a:lnSpc>
            </a:pPr>
            <a:r>
              <a:rPr lang="en-US" sz="4400" b="1" dirty="0" smtClean="0">
                <a:latin typeface="Brush Script MT" pitchFamily="66" charset="0"/>
                <a:cs typeface="Times New Roman" pitchFamily="18" charset="0"/>
              </a:rPr>
              <a:t>Head </a:t>
            </a:r>
            <a:r>
              <a:rPr lang="en-US" sz="4400" b="1" dirty="0" smtClean="0">
                <a:latin typeface="Brush Script MT" pitchFamily="66" charset="0"/>
                <a:cs typeface="Times New Roman" pitchFamily="18" charset="0"/>
              </a:rPr>
              <a:t>Maitre </a:t>
            </a:r>
            <a:r>
              <a:rPr lang="en-US" sz="4400" b="1" dirty="0" smtClean="0">
                <a:latin typeface="Brush Script MT" pitchFamily="66" charset="0"/>
                <a:cs typeface="Times New Roman" pitchFamily="18" charset="0"/>
              </a:rPr>
              <a:t>D</a:t>
            </a:r>
            <a:endParaRPr lang="en-US" sz="4400" b="1" dirty="0">
              <a:latin typeface="Brush Script MT" pitchFamily="66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Dave\Desktop\New Image4.JPG"/>
          <p:cNvPicPr>
            <a:picLocks noChangeAspect="1" noChangeArrowheads="1"/>
          </p:cNvPicPr>
          <p:nvPr/>
        </p:nvPicPr>
        <p:blipFill>
          <a:blip r:embed="rId3" cstate="print"/>
          <a:srcRect l="7500" r="13000" b="8667"/>
          <a:stretch>
            <a:fillRect/>
          </a:stretch>
        </p:blipFill>
        <p:spPr bwMode="auto">
          <a:xfrm>
            <a:off x="6172200" y="4267200"/>
            <a:ext cx="2819400" cy="2429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tary.JPG"/>
          <p:cNvPicPr>
            <a:picLocks noChangeAspect="1"/>
          </p:cNvPicPr>
          <p:nvPr/>
        </p:nvPicPr>
        <p:blipFill>
          <a:blip r:embed="rId2"/>
          <a:srcRect r="1075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2" descr="Great Neck Rotary Club Summer Conce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343400"/>
            <a:ext cx="2286000" cy="228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Documents and Settings\Dave\Desktop\New Image1.JPG"/>
          <p:cNvPicPr>
            <a:picLocks noChangeAspect="1" noChangeArrowheads="1"/>
          </p:cNvPicPr>
          <p:nvPr/>
        </p:nvPicPr>
        <p:blipFill>
          <a:blip r:embed="rId2" cstate="print"/>
          <a:srcRect l="59" t="20931" r="32312" b="114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C:\Documents and Settings\Dave\Desktop\New Image2.JPG"/>
          <p:cNvPicPr>
            <a:picLocks noChangeAspect="1" noChangeArrowheads="1"/>
          </p:cNvPicPr>
          <p:nvPr/>
        </p:nvPicPr>
        <p:blipFill>
          <a:blip r:embed="rId3" cstate="print"/>
          <a:srcRect l="16838" t="4081" r="26525" b="-329"/>
          <a:stretch>
            <a:fillRect/>
          </a:stretch>
        </p:blipFill>
        <p:spPr bwMode="auto">
          <a:xfrm>
            <a:off x="304800" y="644895"/>
            <a:ext cx="3200400" cy="4079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486401"/>
            <a:ext cx="82296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His baby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LuLu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and a good martini  at cocktail hour…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and all was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 this world!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5" descr="Martini Clip Art Images - Free &amp; High Quality Clip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18120">
            <a:off x="8095330" y="5554725"/>
            <a:ext cx="449047" cy="6666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merican flag with blue sky in horizontal perspective with motion curving the shape of the stars and stripes representing patriotism freedom and pride. Stock Photo - 10892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E:\Scan_Pic0045.jpg"/>
          <p:cNvPicPr>
            <a:picLocks noChangeAspect="1" noChangeArrowheads="1"/>
          </p:cNvPicPr>
          <p:nvPr/>
        </p:nvPicPr>
        <p:blipFill>
          <a:blip r:embed="rId3" cstate="print"/>
          <a:srcRect l="4613" t="3110" r="51201" b="74810"/>
          <a:stretch>
            <a:fillRect/>
          </a:stretch>
        </p:blipFill>
        <p:spPr bwMode="auto">
          <a:xfrm rot="16200000">
            <a:off x="6296891" y="637309"/>
            <a:ext cx="3103418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 descr="E:\Scan_Pic0044.jpg"/>
          <p:cNvPicPr>
            <a:picLocks noChangeAspect="1" noChangeArrowheads="1"/>
          </p:cNvPicPr>
          <p:nvPr/>
        </p:nvPicPr>
        <p:blipFill>
          <a:blip r:embed="rId4" cstate="print"/>
          <a:srcRect l="7149" t="4293" r="48558" b="73171"/>
          <a:stretch>
            <a:fillRect/>
          </a:stretch>
        </p:blipFill>
        <p:spPr bwMode="auto">
          <a:xfrm rot="16200000">
            <a:off x="-175259" y="1089658"/>
            <a:ext cx="3200400" cy="2240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4" descr="E:\Scan_Pic0043.jpg"/>
          <p:cNvPicPr>
            <a:picLocks noChangeAspect="1" noChangeArrowheads="1"/>
          </p:cNvPicPr>
          <p:nvPr/>
        </p:nvPicPr>
        <p:blipFill>
          <a:blip r:embed="rId5" cstate="print"/>
          <a:srcRect l="14692" t="4885" r="47581" b="73623"/>
          <a:stretch>
            <a:fillRect/>
          </a:stretch>
        </p:blipFill>
        <p:spPr bwMode="auto">
          <a:xfrm rot="16200000">
            <a:off x="2438399" y="3733800"/>
            <a:ext cx="2819401" cy="220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E:\Scan_Pic0042.jpg"/>
          <p:cNvPicPr>
            <a:picLocks noChangeAspect="1" noChangeArrowheads="1"/>
          </p:cNvPicPr>
          <p:nvPr/>
        </p:nvPicPr>
        <p:blipFill>
          <a:blip r:embed="rId6" cstate="print"/>
          <a:srcRect l="6566" t="4169" r="67046" b="64144"/>
          <a:stretch>
            <a:fillRect/>
          </a:stretch>
        </p:blipFill>
        <p:spPr bwMode="auto">
          <a:xfrm rot="16200000">
            <a:off x="3513483" y="144117"/>
            <a:ext cx="2362200" cy="3902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E:\Scan_Pic0041.jpg"/>
          <p:cNvPicPr>
            <a:picLocks noChangeAspect="1" noChangeArrowheads="1"/>
          </p:cNvPicPr>
          <p:nvPr/>
        </p:nvPicPr>
        <p:blipFill>
          <a:blip r:embed="rId7" cstate="print"/>
          <a:srcRect l="5882" t="4276" r="45098" b="40855"/>
          <a:stretch>
            <a:fillRect/>
          </a:stretch>
        </p:blipFill>
        <p:spPr bwMode="auto">
          <a:xfrm>
            <a:off x="5181600" y="3429000"/>
            <a:ext cx="2127662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AutoShape 4" descr="http://us-mg5.mail.yahoo.com/ya/download?mid=2_0_0_1_520788_AN5oimIAAAa3UlW%2B3QAAAFffLek&amp;pid=2&amp;fid=Inbox&amp;inlin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4" name="AutoShape 6" descr="http://us-mg5.mail.yahoo.com/ya/download?mid=2_0_0_1_520788_AN5oimIAAAa3UlW%2B3QAAAFffLek&amp;pid=2&amp;fid=Inbox&amp;inlin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22" name="Picture 14" descr="http://ts1.mm.bing.net/th?id=H.4583311105459220&amp;pid=15.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362200" y="60198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He loved his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New Orleans SAINTS!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rmanenttreasures.com/images/cle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28" name="Picture 4" descr="http://permanenttreasures.com/images/cle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0" name="Picture 6" descr="http://permanenttreasures.com/images/cle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8" name="Picture 7" descr="photo.JPG"/>
          <p:cNvPicPr>
            <a:picLocks noChangeAspect="1"/>
          </p:cNvPicPr>
          <p:nvPr/>
        </p:nvPicPr>
        <p:blipFill>
          <a:blip r:embed="rId3"/>
          <a:srcRect l="4612" t="10011" r="54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SCF068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F068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1.hubimg.com/u/5833356_f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943600" y="5181600"/>
            <a:ext cx="12192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3" name="Picture 1" descr="E:\Scan_Pic0048.jpg"/>
          <p:cNvPicPr>
            <a:picLocks noChangeAspect="1" noChangeArrowheads="1"/>
          </p:cNvPicPr>
          <p:nvPr/>
        </p:nvPicPr>
        <p:blipFill>
          <a:blip r:embed="rId3" cstate="print"/>
          <a:srcRect r="6863" b="15677"/>
          <a:stretch>
            <a:fillRect/>
          </a:stretch>
        </p:blipFill>
        <p:spPr bwMode="auto">
          <a:xfrm rot="10800000">
            <a:off x="0" y="0"/>
            <a:ext cx="550571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43600" y="457200"/>
            <a:ext cx="2895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He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marches in </a:t>
            </a:r>
          </a:p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God’s Army now…</a:t>
            </a:r>
          </a:p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his pain and suffering </a:t>
            </a:r>
            <a:endParaRPr lang="en-US" dirty="0" smtClean="0">
              <a:ln w="19050">
                <a:solidFill>
                  <a:schemeClr val="tx1"/>
                </a:solidFill>
              </a:ln>
            </a:endParaRPr>
          </a:p>
          <a:p>
            <a:pPr algn="ctr"/>
            <a:r>
              <a:rPr lang="en-US" smtClean="0">
                <a:ln w="19050">
                  <a:solidFill>
                    <a:schemeClr val="tx1"/>
                  </a:solidFill>
                </a:ln>
              </a:rPr>
              <a:t>is over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. </a:t>
            </a:r>
          </a:p>
          <a:p>
            <a:pPr algn="ctr"/>
            <a:endParaRPr lang="en-US" dirty="0" smtClean="0">
              <a:ln w="19050">
                <a:solidFill>
                  <a:schemeClr val="tx1"/>
                </a:solidFill>
              </a:ln>
            </a:endParaRPr>
          </a:p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He is surrounded by his loved ones that went before him,</a:t>
            </a:r>
          </a:p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and he leaves behind </a:t>
            </a:r>
          </a:p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sad family and friends.</a:t>
            </a:r>
          </a:p>
          <a:p>
            <a:pPr algn="ctr"/>
            <a:endParaRPr lang="en-US" dirty="0" smtClean="0">
              <a:ln w="19050">
                <a:solidFill>
                  <a:schemeClr val="tx1"/>
                </a:solidFill>
              </a:ln>
            </a:endParaRPr>
          </a:p>
          <a:p>
            <a:pPr algn="ctr"/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Until then, Pete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…</a:t>
            </a:r>
            <a:endParaRPr lang="en-US" dirty="0" smtClean="0">
              <a:ln w="19050">
                <a:solidFill>
                  <a:schemeClr val="tx1"/>
                </a:solidFill>
              </a:ln>
            </a:endParaRPr>
          </a:p>
          <a:p>
            <a:pPr algn="ctr"/>
            <a:r>
              <a:rPr lang="en-US" sz="2400" i="1" dirty="0" smtClean="0">
                <a:ln w="19050">
                  <a:solidFill>
                    <a:schemeClr val="tx1"/>
                  </a:solidFill>
                </a:ln>
                <a:latin typeface="Brush Script MT" pitchFamily="66" charset="0"/>
              </a:rPr>
              <a:t>Until then, Dad </a:t>
            </a:r>
            <a:r>
              <a:rPr lang="en-US" sz="2400" dirty="0" smtClean="0">
                <a:ln w="19050">
                  <a:solidFill>
                    <a:schemeClr val="tx1"/>
                  </a:solidFill>
                </a:ln>
              </a:rPr>
              <a:t>… </a:t>
            </a:r>
          </a:p>
          <a:p>
            <a:pPr algn="r"/>
            <a:endParaRPr lang="en-US" sz="3200" dirty="0" smtClean="0">
              <a:ln w="19050">
                <a:solidFill>
                  <a:schemeClr val="tx1"/>
                </a:solidFill>
              </a:ln>
              <a:latin typeface="Brush Script MT" pitchFamily="66" charset="0"/>
            </a:endParaRPr>
          </a:p>
          <a:p>
            <a:pPr algn="r"/>
            <a:r>
              <a:rPr lang="en-US" sz="3200" dirty="0" smtClean="0">
                <a:ln w="19050">
                  <a:solidFill>
                    <a:schemeClr val="tx1"/>
                  </a:solidFill>
                </a:ln>
                <a:latin typeface="Brush Script MT" pitchFamily="66" charset="0"/>
              </a:rPr>
              <a:t>With </a:t>
            </a:r>
            <a:r>
              <a:rPr lang="en-US" sz="3200" dirty="0" smtClean="0">
                <a:ln w="19050">
                  <a:solidFill>
                    <a:schemeClr val="tx1"/>
                  </a:solidFill>
                </a:ln>
                <a:latin typeface="Brush Script MT" pitchFamily="66" charset="0"/>
              </a:rPr>
              <a:t>Love</a:t>
            </a:r>
            <a:r>
              <a:rPr lang="en-US" sz="3200" dirty="0" smtClean="0">
                <a:ln w="19050">
                  <a:solidFill>
                    <a:schemeClr val="tx1"/>
                  </a:solidFill>
                </a:ln>
              </a:rPr>
              <a:t>, </a:t>
            </a:r>
          </a:p>
          <a:p>
            <a:pPr algn="r"/>
            <a:r>
              <a:rPr lang="en-US" sz="3200" dirty="0" smtClean="0">
                <a:ln w="19050">
                  <a:solidFill>
                    <a:schemeClr val="tx1"/>
                  </a:solidFill>
                </a:ln>
                <a:latin typeface="Brush Script MT" pitchFamily="66" charset="0"/>
              </a:rPr>
              <a:t>Gin</a:t>
            </a:r>
          </a:p>
          <a:p>
            <a:pPr algn="r"/>
            <a:endParaRPr lang="en-US" sz="2400" dirty="0" smtClean="0">
              <a:ln w="19050">
                <a:solidFill>
                  <a:schemeClr val="tx1"/>
                </a:solidFill>
              </a:ln>
            </a:endParaRPr>
          </a:p>
          <a:p>
            <a:endParaRPr lang="en-US" dirty="0"/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Scan_Pic0046.jpg"/>
          <p:cNvPicPr>
            <a:picLocks noChangeAspect="1" noChangeArrowheads="1"/>
          </p:cNvPicPr>
          <p:nvPr/>
        </p:nvPicPr>
        <p:blipFill>
          <a:blip r:embed="rId2"/>
          <a:srcRect r="980" b="15796"/>
          <a:stretch>
            <a:fillRect/>
          </a:stretch>
        </p:blipFill>
        <p:spPr bwMode="auto">
          <a:xfrm rot="16200000">
            <a:off x="1506000" y="-743999"/>
            <a:ext cx="6208203" cy="845820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Scan_Pic0026.jpg"/>
          <p:cNvPicPr>
            <a:picLocks noChangeAspect="1" noChangeArrowheads="1"/>
          </p:cNvPicPr>
          <p:nvPr/>
        </p:nvPicPr>
        <p:blipFill>
          <a:blip r:embed="rId2"/>
          <a:srcRect l="12745" t="9194" r="53922" b="72614"/>
          <a:stretch>
            <a:fillRect/>
          </a:stretch>
        </p:blipFill>
        <p:spPr bwMode="auto">
          <a:xfrm rot="16200000">
            <a:off x="5916443" y="3608558"/>
            <a:ext cx="3276600" cy="246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E:\Scan_Pic0032.jpg"/>
          <p:cNvPicPr>
            <a:picLocks noChangeAspect="1" noChangeArrowheads="1"/>
          </p:cNvPicPr>
          <p:nvPr/>
        </p:nvPicPr>
        <p:blipFill>
          <a:blip r:embed="rId3" cstate="print"/>
          <a:srcRect l="5882" t="4394" r="8824" b="17934"/>
          <a:stretch>
            <a:fillRect/>
          </a:stretch>
        </p:blipFill>
        <p:spPr bwMode="auto">
          <a:xfrm>
            <a:off x="762000" y="762000"/>
            <a:ext cx="2819400" cy="353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E:\Scan_Pic0019.jpg"/>
          <p:cNvPicPr>
            <a:picLocks noChangeAspect="1" noChangeArrowheads="1"/>
          </p:cNvPicPr>
          <p:nvPr/>
        </p:nvPicPr>
        <p:blipFill>
          <a:blip r:embed="rId4"/>
          <a:srcRect l="2941" t="1426" r="60843" b="71496"/>
          <a:stretch>
            <a:fillRect/>
          </a:stretch>
        </p:blipFill>
        <p:spPr bwMode="auto">
          <a:xfrm rot="16200000">
            <a:off x="3747054" y="109509"/>
            <a:ext cx="2991856" cy="307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E:\Scan_Pic0011.jpg"/>
          <p:cNvPicPr>
            <a:picLocks noChangeAspect="1" noChangeArrowheads="1"/>
          </p:cNvPicPr>
          <p:nvPr/>
        </p:nvPicPr>
        <p:blipFill>
          <a:blip r:embed="rId5"/>
          <a:srcRect l="4820" t="3622" r="63807" b="77175"/>
          <a:stretch>
            <a:fillRect/>
          </a:stretch>
        </p:blipFill>
        <p:spPr bwMode="auto">
          <a:xfrm rot="16200000">
            <a:off x="3505200" y="3429001"/>
            <a:ext cx="2895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s1.hubimg.com/u/5833356_f2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2209800" y="4343400"/>
            <a:ext cx="12192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51816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Brush Script MT" pitchFamily="66" charset="0"/>
              </a:rPr>
              <a:t>Heaven</a:t>
            </a:r>
            <a:r>
              <a:rPr lang="en-US" sz="3600" dirty="0" smtClean="0">
                <a:latin typeface="Brush Script MT" pitchFamily="66" charset="0"/>
              </a:rPr>
              <a:t> </a:t>
            </a:r>
          </a:p>
          <a:p>
            <a:pPr algn="r"/>
            <a:r>
              <a:rPr lang="en-US" sz="4800" b="1" dirty="0" smtClean="0">
                <a:latin typeface="Brush Script MT" pitchFamily="66" charset="0"/>
              </a:rPr>
              <a:t>is now my home</a:t>
            </a:r>
            <a:endParaRPr lang="en-US" sz="4800" b="1" dirty="0">
              <a:latin typeface="Brush Script MT" pitchFamily="66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Scan_Pic0047.jpg"/>
          <p:cNvPicPr>
            <a:picLocks noChangeAspect="1" noChangeArrowheads="1"/>
          </p:cNvPicPr>
          <p:nvPr/>
        </p:nvPicPr>
        <p:blipFill>
          <a:blip r:embed="rId2" cstate="print"/>
          <a:srcRect l="2229" r="7843" b="14525"/>
          <a:stretch>
            <a:fillRect/>
          </a:stretch>
        </p:blipFill>
        <p:spPr bwMode="auto">
          <a:xfrm rot="16200000">
            <a:off x="811309" y="2846295"/>
            <a:ext cx="279698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002268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" name="Picture 7" descr="dad and kids.JPG"/>
          <p:cNvPicPr>
            <a:picLocks noChangeAspect="1"/>
          </p:cNvPicPr>
          <p:nvPr/>
        </p:nvPicPr>
        <p:blipFill>
          <a:blip r:embed="rId3" cstate="print"/>
          <a:srcRect l="19643" t="29549" r="18552"/>
          <a:stretch>
            <a:fillRect/>
          </a:stretch>
        </p:blipFill>
        <p:spPr>
          <a:xfrm>
            <a:off x="5392271" y="228599"/>
            <a:ext cx="3370729" cy="291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E:\Scan_Pic0004.jpg"/>
          <p:cNvPicPr>
            <a:picLocks noChangeAspect="1" noChangeArrowheads="1"/>
          </p:cNvPicPr>
          <p:nvPr/>
        </p:nvPicPr>
        <p:blipFill>
          <a:blip r:embed="rId4"/>
          <a:srcRect l="7843" t="2850" r="54902" b="70784"/>
          <a:stretch>
            <a:fillRect/>
          </a:stretch>
        </p:blipFill>
        <p:spPr bwMode="auto">
          <a:xfrm>
            <a:off x="381000" y="228600"/>
            <a:ext cx="28956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352800" y="4572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50" dirty="0" smtClean="0">
                <a:latin typeface="CommercialScript BT" pitchFamily="66" charset="0"/>
              </a:rPr>
              <a:t>father </a:t>
            </a:r>
          </a:p>
          <a:p>
            <a:pPr algn="ctr"/>
            <a:r>
              <a:rPr lang="en-US" sz="3200" b="1" spc="-150" dirty="0" smtClean="0">
                <a:latin typeface="CommercialScript BT" pitchFamily="66" charset="0"/>
              </a:rPr>
              <a:t>and  </a:t>
            </a:r>
          </a:p>
          <a:p>
            <a:pPr algn="ctr"/>
            <a:r>
              <a:rPr lang="en-US" sz="3200" b="1" spc="-150" dirty="0" smtClean="0">
                <a:latin typeface="CommercialScript BT" pitchFamily="66" charset="0"/>
              </a:rPr>
              <a:t>grandparent</a:t>
            </a:r>
            <a:endParaRPr lang="en-US" sz="3200" b="1" spc="-150" dirty="0">
              <a:latin typeface="CommercialScript BT" pitchFamily="66" charset="0"/>
            </a:endParaRPr>
          </a:p>
        </p:txBody>
      </p:sp>
      <p:pic>
        <p:nvPicPr>
          <p:cNvPr id="24583" name="Picture 7" descr="Blue ribbon on white recycled paper. Paper craft . Stock Photo - 20367551"/>
          <p:cNvPicPr>
            <a:picLocks noChangeAspect="1" noChangeArrowheads="1"/>
          </p:cNvPicPr>
          <p:nvPr/>
        </p:nvPicPr>
        <p:blipFill>
          <a:blip r:embed="rId5"/>
          <a:srcRect t="18729" r="46667" b="19732"/>
          <a:stretch>
            <a:fillRect/>
          </a:stretch>
        </p:blipFill>
        <p:spPr bwMode="auto">
          <a:xfrm>
            <a:off x="3429000" y="1988527"/>
            <a:ext cx="1905000" cy="1516673"/>
          </a:xfrm>
          <a:prstGeom prst="rect">
            <a:avLst/>
          </a:prstGeom>
          <a:noFill/>
        </p:spPr>
      </p:pic>
      <p:pic>
        <p:nvPicPr>
          <p:cNvPr id="11" name="Picture 1" descr="E:\Scan_Pic0001.jpg"/>
          <p:cNvPicPr>
            <a:picLocks noChangeAspect="1" noChangeArrowheads="1"/>
          </p:cNvPicPr>
          <p:nvPr/>
        </p:nvPicPr>
        <p:blipFill>
          <a:blip r:embed="rId6" cstate="print"/>
          <a:srcRect r="58645" b="54394"/>
          <a:stretch>
            <a:fillRect/>
          </a:stretch>
        </p:blipFill>
        <p:spPr bwMode="auto">
          <a:xfrm rot="16200000">
            <a:off x="5224956" y="2547446"/>
            <a:ext cx="2819399" cy="427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:\Documents and Settings\Dave\Desktop\New Image3.JPG"/>
          <p:cNvPicPr>
            <a:picLocks noChangeAspect="1" noChangeArrowheads="1"/>
          </p:cNvPicPr>
          <p:nvPr/>
        </p:nvPicPr>
        <p:blipFill>
          <a:blip r:embed="rId2" cstate="print"/>
          <a:srcRect l="12963" t="20165" r="14815" b="7613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6120825"/>
            <a:ext cx="8305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Pete and his brothers, Gene and Jim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Scan_Pic0006.jpg"/>
          <p:cNvPicPr>
            <a:picLocks noChangeAspect="1" noChangeArrowheads="1"/>
          </p:cNvPicPr>
          <p:nvPr/>
        </p:nvPicPr>
        <p:blipFill>
          <a:blip r:embed="rId2"/>
          <a:srcRect l="5310" t="9679" r="43137" b="67518"/>
          <a:stretch>
            <a:fillRect/>
          </a:stretch>
        </p:blipFill>
        <p:spPr bwMode="auto">
          <a:xfrm rot="16200000">
            <a:off x="2720975" y="1393825"/>
            <a:ext cx="400685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 descr="E:\Scan_Pic0002.jpg"/>
          <p:cNvPicPr>
            <a:picLocks noChangeAspect="1" noChangeArrowheads="1"/>
          </p:cNvPicPr>
          <p:nvPr/>
        </p:nvPicPr>
        <p:blipFill>
          <a:blip r:embed="rId3"/>
          <a:srcRect t="14252" r="60785" b="55107"/>
          <a:stretch>
            <a:fillRect/>
          </a:stretch>
        </p:blipFill>
        <p:spPr bwMode="auto">
          <a:xfrm rot="16200000">
            <a:off x="647700" y="3238500"/>
            <a:ext cx="30480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Scan_Pic0005.jpg"/>
          <p:cNvPicPr>
            <a:picLocks noChangeAspect="1" noChangeArrowheads="1"/>
          </p:cNvPicPr>
          <p:nvPr/>
        </p:nvPicPr>
        <p:blipFill>
          <a:blip r:embed="rId4" cstate="print"/>
          <a:srcRect l="11232" t="831" r="42455" b="71378"/>
          <a:stretch>
            <a:fillRect/>
          </a:stretch>
        </p:blipFill>
        <p:spPr bwMode="auto">
          <a:xfrm rot="10800000">
            <a:off x="533400" y="381000"/>
            <a:ext cx="3124200" cy="257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E:\Scan_Pic0007.jpg"/>
          <p:cNvPicPr>
            <a:picLocks noChangeAspect="1" noChangeArrowheads="1"/>
          </p:cNvPicPr>
          <p:nvPr/>
        </p:nvPicPr>
        <p:blipFill>
          <a:blip r:embed="rId5" cstate="print"/>
          <a:srcRect l="8823" t="5107" r="53922" b="57839"/>
          <a:stretch>
            <a:fillRect/>
          </a:stretch>
        </p:blipFill>
        <p:spPr bwMode="auto">
          <a:xfrm rot="5400000">
            <a:off x="6045868" y="3250532"/>
            <a:ext cx="2209800" cy="302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E:\Scan_Pic0013.jpg"/>
          <p:cNvPicPr>
            <a:picLocks noChangeAspect="1" noChangeArrowheads="1"/>
          </p:cNvPicPr>
          <p:nvPr/>
        </p:nvPicPr>
        <p:blipFill>
          <a:blip r:embed="rId6"/>
          <a:srcRect l="7353" t="3919" r="62255" b="65439"/>
          <a:stretch>
            <a:fillRect/>
          </a:stretch>
        </p:blipFill>
        <p:spPr bwMode="auto">
          <a:xfrm rot="16200000">
            <a:off x="6096000" y="76200"/>
            <a:ext cx="23622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810000" y="5867400"/>
            <a:ext cx="5334000" cy="107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200" b="1" dirty="0" smtClean="0">
                <a:latin typeface="Brush Script MT" pitchFamily="66" charset="0"/>
              </a:rPr>
              <a:t>Beloved husband to Maxine</a:t>
            </a:r>
          </a:p>
          <a:p>
            <a:pPr algn="ctr">
              <a:lnSpc>
                <a:spcPts val="4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“Magazine Mama”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can_Pic0015.jpg"/>
          <p:cNvPicPr>
            <a:picLocks noChangeAspect="1" noChangeArrowheads="1"/>
          </p:cNvPicPr>
          <p:nvPr/>
        </p:nvPicPr>
        <p:blipFill>
          <a:blip r:embed="rId2"/>
          <a:srcRect r="59804" b="61893"/>
          <a:stretch>
            <a:fillRect/>
          </a:stretch>
        </p:blipFill>
        <p:spPr bwMode="auto">
          <a:xfrm rot="5400000">
            <a:off x="1066800" y="-1066800"/>
            <a:ext cx="70104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Dave\Desktop\6.JPG"/>
          <p:cNvPicPr>
            <a:picLocks noChangeAspect="1" noChangeArrowheads="1"/>
          </p:cNvPicPr>
          <p:nvPr/>
        </p:nvPicPr>
        <p:blipFill>
          <a:blip r:embed="rId3"/>
          <a:srcRect l="21875" t="31250" r="23750" b="20000"/>
          <a:stretch>
            <a:fillRect/>
          </a:stretch>
        </p:blipFill>
        <p:spPr bwMode="auto">
          <a:xfrm>
            <a:off x="5715000" y="228600"/>
            <a:ext cx="3208215" cy="215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57400" y="6088559"/>
            <a:ext cx="586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300" dirty="0" smtClean="0"/>
              <a:t>A Passion for Aviation</a:t>
            </a:r>
            <a:r>
              <a:rPr lang="en-US" sz="3600" spc="-300" dirty="0" smtClean="0"/>
              <a:t> </a:t>
            </a:r>
            <a:r>
              <a:rPr lang="en-US" sz="4000" spc="-300" dirty="0" smtClean="0"/>
              <a:t>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7119</TotalTime>
  <Words>207</Words>
  <Application>Microsoft Office PowerPoint</Application>
  <PresentationFormat>On-screen Show (4:3)</PresentationFormat>
  <Paragraphs>51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Concourse</vt:lpstr>
      <vt:lpstr>ete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</dc:creator>
  <cp:lastModifiedBy>Dave</cp:lastModifiedBy>
  <cp:revision>236</cp:revision>
  <dcterms:created xsi:type="dcterms:W3CDTF">2013-10-03T19:43:01Z</dcterms:created>
  <dcterms:modified xsi:type="dcterms:W3CDTF">2013-10-10T19:20:46Z</dcterms:modified>
</cp:coreProperties>
</file>