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71" r:id="rId11"/>
    <p:sldId id="272" r:id="rId12"/>
    <p:sldId id="273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FD944-A7E1-48C0-9ECB-CD9E23756190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F8241-DBEB-4E6F-8734-CD45AD55BD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F8241-DBEB-4E6F-8734-CD45AD55BDD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674F9-FBDF-4BFE-8E56-2583F997F203}" type="datetimeFigureOut">
              <a:rPr lang="en-US" smtClean="0"/>
              <a:t>2/28/2011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425E2-9FB0-4524-860A-9137AB806D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Clark UH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Time – Area method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498" y="983166"/>
            <a:ext cx="8336302" cy="4318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42604"/>
            <a:ext cx="6953222" cy="572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0766"/>
            <a:ext cx="6781800" cy="5818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04800"/>
            <a:ext cx="5996601" cy="6265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04800"/>
            <a:ext cx="572056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0734" y="272767"/>
            <a:ext cx="5744466" cy="6461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05333"/>
            <a:ext cx="5562600" cy="643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04800"/>
            <a:ext cx="5460467" cy="6278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254" y="812046"/>
            <a:ext cx="7508545" cy="4956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Time-Area UH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Establishes a relationship between the travel time and a portion of the basin that may contribute runoff during the travel time.</a:t>
            </a:r>
          </a:p>
          <a:p>
            <a:r>
              <a:rPr lang="en-US" dirty="0" smtClean="0"/>
              <a:t>Area closest contributes the soonest</a:t>
            </a:r>
          </a:p>
          <a:p>
            <a:r>
              <a:rPr lang="en-US" dirty="0" smtClean="0"/>
              <a:t>Watershed is broken into areas of equal travel time called isochrones</a:t>
            </a:r>
          </a:p>
          <a:p>
            <a:r>
              <a:rPr lang="en-US" dirty="0" smtClean="0"/>
              <a:t>Mean travel time is calculated and resulting time area curve is produced.</a:t>
            </a:r>
          </a:p>
          <a:p>
            <a:r>
              <a:rPr lang="en-US" dirty="0" smtClean="0"/>
              <a:t>Time-area curve shows the % of basin area that has contributed by a given time 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2010569"/>
            <a:ext cx="54864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Difficult to determine the zones of equal travel time</a:t>
            </a:r>
          </a:p>
          <a:p>
            <a:r>
              <a:rPr lang="en-US" dirty="0" err="1" smtClean="0"/>
              <a:t>Cummulative</a:t>
            </a:r>
            <a:r>
              <a:rPr lang="en-US" dirty="0" smtClean="0"/>
              <a:t> time-area curve is formed by summing the incremental areas and the corresponding travel times.</a:t>
            </a:r>
          </a:p>
          <a:p>
            <a:r>
              <a:rPr lang="en-US" dirty="0" smtClean="0"/>
              <a:t>time of concentration is the time it takes a parcel of water to reach the outlet from the furthest point in the drainage basin.</a:t>
            </a:r>
          </a:p>
          <a:p>
            <a:r>
              <a:rPr lang="en-US" dirty="0" smtClean="0"/>
              <a:t>Excess precipitation is thought of as being deposited “instantaneously” over the each </a:t>
            </a:r>
            <a:r>
              <a:rPr lang="en-US" dirty="0" err="1" smtClean="0"/>
              <a:t>isochrone</a:t>
            </a:r>
            <a:r>
              <a:rPr lang="en-US" dirty="0" smtClean="0"/>
              <a:t> area.</a:t>
            </a:r>
          </a:p>
          <a:p>
            <a:r>
              <a:rPr lang="en-US" dirty="0" smtClean="0"/>
              <a:t>The volume of each areas excess precipitation is equal to a volume that is 1 in deep over the area.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312" y="2115344"/>
            <a:ext cx="41433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6412" y="1958181"/>
            <a:ext cx="55911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6425" y="2624931"/>
            <a:ext cx="53911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1" y="185683"/>
            <a:ext cx="8679052" cy="638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478" y="253834"/>
            <a:ext cx="7386921" cy="5723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185</Words>
  <Application>Microsoft Office PowerPoint</Application>
  <PresentationFormat>On-screen Show (4:3)</PresentationFormat>
  <Paragraphs>31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Clark UH Method</vt:lpstr>
      <vt:lpstr>Time-Area UH theory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University of New Orleans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Clark UH Method</dc:title>
  <dc:creator>Gianna M Cothren</dc:creator>
  <cp:lastModifiedBy>Gianna M Cothren</cp:lastModifiedBy>
  <cp:revision>5</cp:revision>
  <dcterms:created xsi:type="dcterms:W3CDTF">2011-02-28T19:59:33Z</dcterms:created>
  <dcterms:modified xsi:type="dcterms:W3CDTF">2011-03-01T17:01:22Z</dcterms:modified>
</cp:coreProperties>
</file>