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4DD0-3268-4DA5-98AD-3243BBBF0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659B0-A3A6-484F-93B9-028A4C3D4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170C-8959-456D-B2FE-1829956E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5141-C456-4046-B33E-7F86719D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C0E26-AEB6-4A43-A28E-4915E807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BD3D-9E84-4DC9-B1B0-6B683B24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84D1B-DD80-4AAC-A5F8-1D5615240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4F64F-2DAB-4DAE-9352-6EED6D0E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11B61-8ACB-4E23-8585-62134C38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972BB-07E6-4694-B25F-017440E1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FFD6D-6FEE-435D-BB14-D3A4821BC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2016C-61B4-4A7D-8D6B-478521F5A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BEC72-EA39-4084-9EDF-E40CE943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554F3-4E08-43B3-A5B5-C3D8A3C7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6518-65B5-49CD-9779-54780CB7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4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7581-1E8F-4DCB-92B0-A341C7FF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ACF5-8787-44D8-AA07-843C51C25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4A93C-A447-4987-AE59-310F30B9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FB72-E248-4C48-B78C-0510FC43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4941-0208-4A56-A0C0-F1816122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9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322A-5DD9-4DAD-B0AA-861D842B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0D64D-238F-4E8C-8FCE-E8E1AEE9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8B8EE-CC3B-4AFF-AD28-8D5E2735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5A9-9C7C-40A2-B81A-A1FE5816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5070E-F222-46CA-9DF1-59DA6360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8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4C0B-8AA9-497F-BE69-47E3D105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FB37-7046-4946-8BF2-67339F5FF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36EBE-38AF-4DD2-AEDD-074C6B4C8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FBFC2-CD85-459B-9EEA-D5A4C80E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3A60C-2D6B-4A1B-B414-9FAE988E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DF09F-8E92-4B79-ACF5-FF8643C8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1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9EB1-F01F-44C8-82FF-5198CCE45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D87A-91CE-4494-87DD-64B06F312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E87CC-FA3E-4BDA-98E3-DBBEE5EBA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885AC-E897-4B2A-B7EA-BABE9D5EC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40CC34-2BAF-483D-A888-462B03483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E9888F-F43F-4B13-B4E0-F87E73C9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B9A91-B4F4-4AE7-BD9A-F5F0B312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48F9E-FA23-4CA7-9971-843BB622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E821-D5AB-499B-8D4E-F926741A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BB03A-C7F8-4CC1-9290-C5E798A6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29AD-4F5C-444A-B6C8-D5705B41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36CFA-16D9-4525-A6ED-DCAE87F1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E3640-AD78-4364-ABC3-881CCBAA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41C73-D756-4506-9A69-588177A2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C1D7D-A6E4-456B-9FF6-54121D2D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DC70-99EE-4E2E-9478-F2866E22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2F0D-ECBD-42F8-A531-5E88DC27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6E9C3-E660-4461-BDD0-751624AFD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341F5-FFD1-48B9-B942-C707AAA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7C899-91C3-4484-A2BF-8595825D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3A09F-A2E2-446C-93BA-F609023B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6E39-F3DD-4E2F-BB61-F6810A51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CF546-3BDE-43EA-A3BE-CC01085EB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AE835-CBE0-4DF5-BBC9-EDD461785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85379-6A33-43F9-9D62-D6120B5B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CE258-D8F6-4C5B-82A8-907F0956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D3782-3AFF-4827-9AF2-8CCD809A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1659E-0122-49B5-A9F1-75E2A5AD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B84C8-4F53-4D73-8EF8-473A81938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0F0E-2381-43A8-9D15-232DFFFF6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FE49-DE7B-4C07-A0AC-33773F58EE6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CE34-8C78-41A4-908D-E76BAE50B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C465-D466-4B8B-90FC-1896CEC77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0E34-DA4A-4C69-8120-B1BCE8BE2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07B9B-3104-4253-865B-C8913CE15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0" t="11429" r="18494" b="38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2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3B9C31-DEBF-4883-86E4-7EDBAE645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9" t="11701" r="18571" b="3810"/>
          <a:stretch/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D366F7-C0ED-435D-905B-AF1312704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5" t="11743" r="18532" b="385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6AC9F6-6CAE-4C86-907C-E1FBCE92DBAB}"/>
              </a:ext>
            </a:extLst>
          </p:cNvPr>
          <p:cNvSpPr/>
          <p:nvPr/>
        </p:nvSpPr>
        <p:spPr>
          <a:xfrm>
            <a:off x="4214070" y="4468641"/>
            <a:ext cx="2279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Electrical notes:</a:t>
            </a:r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3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1.All electrical components to be UL approved </a:t>
            </a:r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3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2.Customer is responsible for one (1) 120v/ 20a dedicated circuit with ground per sign within 6’of sign.</a:t>
            </a:r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3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3.Lockout switch installed at panel box for all electrical signs.</a:t>
            </a:r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4.Install in accordance with N.E.C. Article 600 and/ or local codes. This includes proper grounding and bonding of signs. </a:t>
            </a:r>
            <a:endParaRPr lang="en-US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4EE84-85DD-4CE5-A311-7C9C8B51C9C8}"/>
              </a:ext>
            </a:extLst>
          </p:cNvPr>
          <p:cNvSpPr/>
          <p:nvPr/>
        </p:nvSpPr>
        <p:spPr>
          <a:xfrm>
            <a:off x="6878972" y="4655890"/>
            <a:ext cx="2441197" cy="1090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89ED1349-14A1-4682-8608-5CF2C37ED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4" y="5085153"/>
            <a:ext cx="1535185" cy="6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529BB1-238A-4097-90F3-4B9423D4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3" t="11837" r="18495" b="367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CC0F02-C43A-4C08-B286-EE539FF491E0}"/>
              </a:ext>
            </a:extLst>
          </p:cNvPr>
          <p:cNvSpPr txBox="1"/>
          <p:nvPr/>
        </p:nvSpPr>
        <p:spPr>
          <a:xfrm>
            <a:off x="3934437" y="2583809"/>
            <a:ext cx="26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FACE REPLACEMENT ONLY </a:t>
            </a:r>
          </a:p>
        </p:txBody>
      </p:sp>
    </p:spTree>
    <p:extLst>
      <p:ext uri="{BB962C8B-B14F-4D97-AF65-F5344CB8AC3E}">
        <p14:creationId xmlns:p14="http://schemas.microsoft.com/office/powerpoint/2010/main" val="203407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59735-BDD8-4DDB-AF10-9487F0C17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3" t="11564" r="18648" b="3809"/>
          <a:stretch/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FCBC9-9F8D-4A3A-B023-6CC3CB82CE94}"/>
              </a:ext>
            </a:extLst>
          </p:cNvPr>
          <p:cNvSpPr txBox="1"/>
          <p:nvPr/>
        </p:nvSpPr>
        <p:spPr>
          <a:xfrm>
            <a:off x="4295163" y="5092117"/>
            <a:ext cx="63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FACE REPLACEMENT ONLY </a:t>
            </a:r>
          </a:p>
        </p:txBody>
      </p:sp>
    </p:spTree>
    <p:extLst>
      <p:ext uri="{BB962C8B-B14F-4D97-AF65-F5344CB8AC3E}">
        <p14:creationId xmlns:p14="http://schemas.microsoft.com/office/powerpoint/2010/main" val="203675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83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Kacey Stuard</dc:creator>
  <cp:lastModifiedBy>Kacey Stuard</cp:lastModifiedBy>
  <cp:revision>1</cp:revision>
  <dcterms:created xsi:type="dcterms:W3CDTF">2020-07-14T15:28:33Z</dcterms:created>
  <dcterms:modified xsi:type="dcterms:W3CDTF">2020-07-14T15:36:47Z</dcterms:modified>
</cp:coreProperties>
</file>