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2539-3757-4DC1-AF9E-1DC11AEFE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CE781-32DE-4625-9B4F-35E6326BF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FAD3-9896-4530-B92A-7E566801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1007-F947-4E22-97FF-0B97F39F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762D6-48C4-49B0-95C5-B5D83521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A8FB-4319-4784-AFCB-0564C133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81520-D164-4D5C-9221-094BC0F41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364B-7745-419D-9EDA-82753B10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E862F-6017-4FDD-A23D-6A099339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1E278-35A9-4508-B5C8-309E0B86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2503C-1513-44C4-8080-F9F4437AB0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6E545-1A99-4BA1-AF6B-2A5464203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5BED1-9FA9-471A-A53F-1479867A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F3C9E-FAC6-4178-83C0-4D65F651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37D5-0EA4-449E-B88F-A7D69F8F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0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AD55-50D9-444F-802D-DAD6FFE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FA63-5DC0-4009-80EC-C8D246361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5D412-1E3E-4513-A4DF-2D9085AB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C66FE-39C3-4C29-A7B6-13567068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BE040-43C5-4A54-88EC-5935DC3A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2AB9-B730-4954-AAFB-FBACE7F0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22B6-0B21-49B3-B619-ABB2022D8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181F-4B0F-4D41-9E59-1B5C42C8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2DEF5-01D8-4717-A62E-E79F6EA9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C3C6D-E9B3-4475-BBDA-12940A42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FE68-D844-4CEB-81F3-810A3CC3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70FF4-844C-4FE7-9CDF-17AB37246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733AC-792C-4999-B218-46BEE4BD1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6DC84-450F-407B-AC1D-F3CA4B96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0286-67B1-47AC-99E7-A68B4300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749D0-E75A-40C1-80D6-84ABCD8B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CF99-F1E9-4EF6-B4CF-ECC2C1F1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8413C-2B50-4759-97D3-CAA379B4E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93B96-56E5-42B7-922B-1469F0F72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387C-799D-4FBB-B00F-0ADB6E287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8B59B-1197-4C6A-9F27-E1917D944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FC9679-D0D4-43EE-B4D5-251B8B9A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34000-D27E-4147-8F62-8EAF2A53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EF57-7105-4C40-9745-1C43D234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5572-D087-4C87-A734-A3E5BF9D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F9D83-52EF-46D5-A551-4EC89CA3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2A6F4-FA68-41BB-A985-74B9C229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4EBE5-E70A-42D0-9143-B9EEC3B2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73EFB-5F98-4C23-9264-A0D24781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32829-B7BF-4CDC-B80B-A1711900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0C585-1403-4F92-8B77-E84B2BC8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4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A051-DF58-4CD2-A244-2B9A1A57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2A9D-00C0-41F1-910C-E3AE14A8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6C41A-D376-4A9E-98DA-AA763E59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44688-73C7-4037-B805-BB8E380A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A1EF2-BC79-45EB-8876-40BBB7D4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55216-D85D-4129-B5B8-9F2D5619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061C-817E-4563-B756-6FA38031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8AE68-6871-4C5D-BE1C-C0AA183C7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8ECDA-C8B7-4E15-9B1A-7B7C00BC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C52D7-D31F-46B8-8DD7-B939D76E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3A53D-4CA3-4E61-A4F2-C6B8FEA3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ABD48-BEB5-494E-AF22-70D404F5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6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9D397-3BA6-4971-B3B6-4B79D38B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9105E-5F2F-4C28-902A-962F799F8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8A90-E0D7-4D20-AD3E-1280F0149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19BE3-A4B8-4641-8AE1-9892C01310E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8B15-8EF4-473A-A80D-60DBA61E5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D807-D230-4A39-874A-96D929974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0700-4D46-423E-99BB-712528AED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7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86914B-969B-4A67-8B50-0ECB33AD1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9" t="17687" r="23776" b="3673"/>
          <a:stretch/>
        </p:blipFill>
        <p:spPr>
          <a:xfrm>
            <a:off x="0" y="-1"/>
            <a:ext cx="1226372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5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0CBF9B-5969-4C85-AB84-A23DB12D5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6326" r="23622" b="36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0C39BF-3E5D-4BA4-8896-42271EF5E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6462" r="23699" b="3537"/>
          <a:stretch/>
        </p:blipFill>
        <p:spPr>
          <a:xfrm>
            <a:off x="0" y="-2822"/>
            <a:ext cx="12192000" cy="68608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4B6605-D039-4820-A97A-200B9504673B}"/>
              </a:ext>
            </a:extLst>
          </p:cNvPr>
          <p:cNvSpPr/>
          <p:nvPr/>
        </p:nvSpPr>
        <p:spPr>
          <a:xfrm>
            <a:off x="6876661" y="4627984"/>
            <a:ext cx="2416629" cy="1101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D974D-6C1A-401D-8D05-F80C0F522DD1}"/>
              </a:ext>
            </a:extLst>
          </p:cNvPr>
          <p:cNvSpPr txBox="1"/>
          <p:nvPr/>
        </p:nvSpPr>
        <p:spPr>
          <a:xfrm>
            <a:off x="4278386" y="4379053"/>
            <a:ext cx="2416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Electrical notes:</a:t>
            </a:r>
          </a:p>
          <a:p>
            <a:r>
              <a:rPr lang="en-US" sz="800" dirty="0"/>
              <a:t>1.All electrical components to be UL approved </a:t>
            </a:r>
          </a:p>
          <a:p>
            <a:r>
              <a:rPr lang="en-US" sz="800" dirty="0"/>
              <a:t>2.Customer is responsible for one (1) 120v/ 20a dedicated circuit with ground per sign within 6’of sign.</a:t>
            </a:r>
          </a:p>
          <a:p>
            <a:r>
              <a:rPr lang="en-US" sz="800" dirty="0"/>
              <a:t>3.Lockout switch installed at panel box for all electrical signs.</a:t>
            </a:r>
          </a:p>
          <a:p>
            <a:r>
              <a:rPr lang="en-US" sz="800" dirty="0"/>
              <a:t>4.Install in accordance with N.E.C. Article 600 and/ or local codes. This includes proper grounding and bonding of signs. </a:t>
            </a:r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2CBA74F9-1028-4F25-B5B1-1048AF7FE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85" y="5095270"/>
            <a:ext cx="1290193" cy="6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7F8D99-8395-4D54-974F-03DA3DBBC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5" t="16326" r="23622" b="381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1E0AF0-2BAD-44D5-B41A-2C3EA09DB64A}"/>
              </a:ext>
            </a:extLst>
          </p:cNvPr>
          <p:cNvSpPr txBox="1"/>
          <p:nvPr/>
        </p:nvSpPr>
        <p:spPr>
          <a:xfrm>
            <a:off x="4664279" y="260059"/>
            <a:ext cx="671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FACE REPLACEMENT ONLY </a:t>
            </a:r>
          </a:p>
        </p:txBody>
      </p:sp>
    </p:spTree>
    <p:extLst>
      <p:ext uri="{BB962C8B-B14F-4D97-AF65-F5344CB8AC3E}">
        <p14:creationId xmlns:p14="http://schemas.microsoft.com/office/powerpoint/2010/main" val="32424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EE8CBE-7D58-467B-BC48-DD96B3DF6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8" t="15903" r="23555" b="3609"/>
          <a:stretch/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1EAEAA-B9F4-48B4-8463-7A9745F80A2E}"/>
              </a:ext>
            </a:extLst>
          </p:cNvPr>
          <p:cNvSpPr txBox="1"/>
          <p:nvPr/>
        </p:nvSpPr>
        <p:spPr>
          <a:xfrm>
            <a:off x="4756558" y="310393"/>
            <a:ext cx="489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FACE REPLACEMENT ONLY </a:t>
            </a:r>
          </a:p>
        </p:txBody>
      </p:sp>
    </p:spTree>
    <p:extLst>
      <p:ext uri="{BB962C8B-B14F-4D97-AF65-F5344CB8AC3E}">
        <p14:creationId xmlns:p14="http://schemas.microsoft.com/office/powerpoint/2010/main" val="148667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Kacey Stuard</dc:creator>
  <cp:lastModifiedBy>Kacey Stuard</cp:lastModifiedBy>
  <cp:revision>2</cp:revision>
  <dcterms:created xsi:type="dcterms:W3CDTF">2020-07-14T15:15:17Z</dcterms:created>
  <dcterms:modified xsi:type="dcterms:W3CDTF">2020-07-14T15:26:07Z</dcterms:modified>
</cp:coreProperties>
</file>